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4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3FD9-A96B-474F-ABDB-70553D18B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CB136-368C-9361-8A4A-258999518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3B02-B745-D20A-C249-E2F6902E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2F9-7874-9B0D-1B47-008BF8A5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2CD65-B0B4-C051-C02F-587B0B6E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88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C56A-85C3-0AB3-B3E7-EA97811D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4F3E-8EFA-5D23-EE77-C35C6ACAE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E749-67CE-C989-473D-458AE0A8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322AA-EC25-C76B-F5B3-36F3F5C0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DCCFC-57F4-BE4A-544D-4C85A881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41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67D4E4-A884-AA4E-31E0-3A6A538D3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9239A-05FF-5929-DDB8-748F0D6C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4D7FF-C2DC-8A3E-3669-375878D4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5807-3E93-912E-3F49-EB2ABE80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D3734-FE95-E2A8-8C52-FC398BF5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87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42CE-40B5-C553-603D-501603FE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0BBA-1577-C175-5A19-E979A6D75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67DE-1214-36D1-AAE8-0F22E18E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5D27-6314-6C9B-51BD-E1DAE0C2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E6FC3-A6AB-86ED-0F69-723D3F41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1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91BD-D5EF-6423-51A1-D26EE96D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81C2E-130E-FA86-1D78-02660B372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2ACC0-6161-D1BA-691F-5A1BA45D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8A7A-9B3A-ADBF-1752-C88267EF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4118-4869-9E8D-9626-4BFBBB82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0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A6B9-40CD-D447-5FA7-266E9E0D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6D39-63C0-CE3F-19DE-787D5C881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E0F83-D6CD-9229-7EDA-DF7C4FCC6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F792C-37D6-29F2-29B0-7A2999C3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C51A-2298-BCCA-490F-B8262088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69A3D-5338-8FA9-1F9E-5939CA5C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4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90E0-9EFA-F15A-061A-F7B07332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16278-AFAF-8002-94B2-104BD5A35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C13F5-5DC5-0D44-4E22-8F06564FC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E41CE-A290-505E-6624-9A670C318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DCC1D-4C38-4349-FF9A-D9A0A5CEA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12E5D-5AD0-8100-8579-CFAAE4B8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DD30D-CD28-5808-2CFE-CBAB1D2D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C922A-5266-8C8E-237D-EDAAA3C1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3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A322-70EA-6B74-D90B-7CA42DDF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265D3-8574-0722-6660-9EC2DE85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05352-9215-C980-0E4A-21498AFE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AC38B-FC0B-FEEB-8A0F-88BB1490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8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FA5EB-0BAC-E1CF-54E9-09B0C759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00A30-79B7-EA50-D66C-4DC2822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22CD2-7D0D-0E1C-2CEA-AE1D8A70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5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5C58-23A7-10B4-1ACD-435FA22E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33C29-15EA-083F-5685-CBDB74D55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D07D4-6971-5487-1043-227F11D3D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20966-7606-B09C-2474-1E9F3B9D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BE300-D286-4565-EA56-A7AE796D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D6687-DBB9-07F1-9132-1670A1ED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04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E35D-AAF4-3F51-4FFB-A3DBFF20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F0C03-77F5-E770-8918-F6B47BA9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BD97A-FA80-8079-8B2D-44A03B6E2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8DB54-B053-6C88-A328-2A94822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A49DA-D797-1FBF-CBE4-3A11718A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57242-A026-1649-6A52-5FB646BB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1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B2794-140E-3C74-AA13-2A3BE6E4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60676-F001-2ADE-D194-08C7EBDA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A829-751F-9B31-F814-F71817514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795A-654E-4F86-9444-701F96FE6474}" type="datetimeFigureOut">
              <a:rPr lang="en-GB" smtClean="0"/>
              <a:t>14/08/2022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1D002-995F-5A89-F1A4-9582227DC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B580-8796-1EDA-0F18-23B46D6AA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B03AC-AD6A-4401-8FC3-608B7E9430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08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B8BE6-B541-450C-125D-80CE68711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0" t="15211" r="11329" b="29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982A1-3E57-EA9B-122E-F3418E13DB51}"/>
              </a:ext>
            </a:extLst>
          </p:cNvPr>
          <p:cNvSpPr txBox="1"/>
          <p:nvPr/>
        </p:nvSpPr>
        <p:spPr>
          <a:xfrm>
            <a:off x="6431381" y="1441131"/>
            <a:ext cx="5760618" cy="786163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tIns="108000" bIns="0" rtlCol="0">
            <a:spAutoFit/>
          </a:bodyPr>
          <a:lstStyle/>
          <a:p>
            <a:pPr algn="ctr"/>
            <a:r>
              <a:rPr lang="en-GB" sz="4400" b="1" dirty="0">
                <a:solidFill>
                  <a:srgbClr val="485D01"/>
                </a:solidFill>
                <a:latin typeface="Modern Love" panose="04090805081005020601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Polytunnel siting</a:t>
            </a:r>
          </a:p>
        </p:txBody>
      </p:sp>
    </p:spTree>
    <p:extLst>
      <p:ext uri="{BB962C8B-B14F-4D97-AF65-F5344CB8AC3E}">
        <p14:creationId xmlns:p14="http://schemas.microsoft.com/office/powerpoint/2010/main" val="166148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5D62C-B4A1-36DE-FD19-EE85893A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4" y="0"/>
            <a:ext cx="110233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EBA50-B395-503B-237E-445D17A1D623}"/>
              </a:ext>
            </a:extLst>
          </p:cNvPr>
          <p:cNvSpPr txBox="1"/>
          <p:nvPr/>
        </p:nvSpPr>
        <p:spPr>
          <a:xfrm>
            <a:off x="6419806" y="1471642"/>
            <a:ext cx="5187860" cy="786163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tIns="108000" bIns="0" rtlCol="0">
            <a:spAutoFit/>
          </a:bodyPr>
          <a:lstStyle/>
          <a:p>
            <a:pPr algn="ctr"/>
            <a:r>
              <a:rPr lang="en-GB" sz="4400" b="1" dirty="0">
                <a:solidFill>
                  <a:srgbClr val="485D01"/>
                </a:solidFill>
                <a:latin typeface="Modern Love" panose="04090805081005020601" pitchFamily="82" charset="0"/>
                <a:ea typeface="Open Sans" panose="020B0606030504020204" pitchFamily="34" charset="0"/>
                <a:cs typeface="Open Sans" panose="020B0606030504020204" pitchFamily="34" charset="0"/>
              </a:rPr>
              <a:t>Compost systems</a:t>
            </a:r>
          </a:p>
        </p:txBody>
      </p:sp>
    </p:spTree>
    <p:extLst>
      <p:ext uri="{BB962C8B-B14F-4D97-AF65-F5344CB8AC3E}">
        <p14:creationId xmlns:p14="http://schemas.microsoft.com/office/powerpoint/2010/main" val="412366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Modern Love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Jessie Scantlebury</dc:creator>
  <cp:lastModifiedBy>Jessie Scantlebury</cp:lastModifiedBy>
  <cp:revision>1</cp:revision>
  <dcterms:created xsi:type="dcterms:W3CDTF">2022-08-14T15:11:33Z</dcterms:created>
  <dcterms:modified xsi:type="dcterms:W3CDTF">2022-08-14T15:12:01Z</dcterms:modified>
</cp:coreProperties>
</file>